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60048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3314398" y="5915204"/>
            <a:ext cx="5557469" cy="384128"/>
          </a:xfrm>
          <a:prstGeom prst="roundRect">
            <a:avLst>
              <a:gd name="adj" fmla="val 4959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ctrTitle"/>
          </p:nvPr>
        </p:nvSpPr>
        <p:spPr>
          <a:xfrm>
            <a:off x="2527300" y="3463924"/>
            <a:ext cx="6676529" cy="805659"/>
          </a:xfrm>
          <a:prstGeom prst="rect">
            <a:avLst/>
          </a:prstGeom>
        </p:spPr>
        <p:txBody>
          <a:bodyPr/>
          <a:lstStyle>
            <a:lvl1pPr algn="l">
              <a:lnSpc>
                <a:spcPts val="4400"/>
              </a:lnSpc>
              <a:defRPr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Losing one third of the fleet</a:t>
            </a:r>
          </a:p>
        </p:txBody>
      </p:sp>
      <p:sp>
        <p:nvSpPr>
          <p:cNvPr id="115" name="Shape 115"/>
          <p:cNvSpPr/>
          <p:nvPr/>
        </p:nvSpPr>
        <p:spPr>
          <a:xfrm>
            <a:off x="3469009" y="5923558"/>
            <a:ext cx="4793110" cy="36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2200"/>
              </a:lnSpc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MAJ Jason Otter and MAJ David Wade</a:t>
            </a:r>
          </a:p>
        </p:txBody>
      </p:sp>
      <p:sp>
        <p:nvSpPr>
          <p:cNvPr id="116" name="Shape 116"/>
          <p:cNvSpPr/>
          <p:nvPr/>
        </p:nvSpPr>
        <p:spPr>
          <a:xfrm>
            <a:off x="4952998" y="4159026"/>
            <a:ext cx="4194872" cy="37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2200"/>
              </a:lnSpc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The Australian CH-47 capability</a:t>
            </a:r>
          </a:p>
        </p:txBody>
      </p:sp>
      <p:pic>
        <p:nvPicPr>
          <p:cNvPr id="11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7968" y="5614987"/>
            <a:ext cx="1052515" cy="1050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453031" y="5129331"/>
            <a:ext cx="8238012" cy="122806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0" name="image3.jpeg" descr="IMGP0166"/>
          <p:cNvPicPr>
            <a:picLocks noChangeAspect="1"/>
          </p:cNvPicPr>
          <p:nvPr/>
        </p:nvPicPr>
        <p:blipFill>
          <a:blip r:embed="rId2">
            <a:extLst/>
          </a:blip>
          <a:srcRect l="674" r="674" b="14775"/>
          <a:stretch>
            <a:fillRect/>
          </a:stretch>
        </p:blipFill>
        <p:spPr>
          <a:xfrm>
            <a:off x="453031" y="249831"/>
            <a:ext cx="8238012" cy="48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4.jpeg" descr="afghanistan 2011 23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4040" y="4740197"/>
            <a:ext cx="2601837" cy="1951193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122" name="image5.jpeg" descr="afghanistan 2011 215"/>
          <p:cNvPicPr>
            <a:picLocks noChangeAspect="1"/>
          </p:cNvPicPr>
          <p:nvPr/>
        </p:nvPicPr>
        <p:blipFill>
          <a:blip r:embed="rId4">
            <a:extLst/>
          </a:blip>
          <a:srcRect l="1710" t="3035" r="23065"/>
          <a:stretch>
            <a:fillRect/>
          </a:stretch>
        </p:blipFill>
        <p:spPr>
          <a:xfrm>
            <a:off x="723076" y="3469291"/>
            <a:ext cx="1761049" cy="323868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123" name="Shape 123"/>
          <p:cNvSpPr/>
          <p:nvPr/>
        </p:nvSpPr>
        <p:spPr>
          <a:xfrm>
            <a:off x="2545191" y="5257322"/>
            <a:ext cx="3322785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CH-47D MEAO</a:t>
            </a:r>
            <a:br/>
            <a:r>
              <a:rPr sz="2400" b="0"/>
              <a:t>May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 Shot 2017-08-16 at 12.27.37 pm.png"/>
          <p:cNvPicPr>
            <a:picLocks noChangeAspect="1"/>
          </p:cNvPicPr>
          <p:nvPr/>
        </p:nvPicPr>
        <p:blipFill>
          <a:blip r:embed="rId2">
            <a:extLst/>
          </a:blip>
          <a:srcRect l="2278" t="2518" r="1172"/>
          <a:stretch>
            <a:fillRect/>
          </a:stretch>
        </p:blipFill>
        <p:spPr>
          <a:xfrm>
            <a:off x="-52416" y="-11299"/>
            <a:ext cx="9248676" cy="688059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2811706" y="2811781"/>
            <a:ext cx="2385178" cy="57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/>
            </a:lvl1pPr>
          </a:lstStyle>
          <a:p>
            <a:r>
              <a:rPr dirty="0"/>
              <a:t>VIDEO CLIP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N 145-092 OPAW comment_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0318" y="946356"/>
            <a:ext cx="3950590" cy="5112528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pic>
        <p:nvPicPr>
          <p:cNvPr id="1026" name="Picture 2" descr="C:\Users\jason.otter\Desktop\PAR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2" y="655448"/>
            <a:ext cx="4032448" cy="56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hinook.jpg"/>
          <p:cNvPicPr>
            <a:picLocks noChangeAspect="1"/>
          </p:cNvPicPr>
          <p:nvPr/>
        </p:nvPicPr>
        <p:blipFill>
          <a:blip r:embed="rId2">
            <a:extLst/>
          </a:blip>
          <a:srcRect l="13743"/>
          <a:stretch>
            <a:fillRect/>
          </a:stretch>
        </p:blipFill>
        <p:spPr>
          <a:xfrm>
            <a:off x="0" y="-24766"/>
            <a:ext cx="9144001" cy="6907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10813" y="5629940"/>
            <a:ext cx="9160840" cy="122806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34" name="image9.jpeg" descr="A15-103 Hard Landing 020"/>
          <p:cNvPicPr>
            <a:picLocks noChangeAspect="1"/>
          </p:cNvPicPr>
          <p:nvPr/>
        </p:nvPicPr>
        <p:blipFill>
          <a:blip r:embed="rId2">
            <a:extLst/>
          </a:blip>
          <a:srcRect t="16481"/>
          <a:stretch>
            <a:fillRect/>
          </a:stretch>
        </p:blipFill>
        <p:spPr>
          <a:xfrm>
            <a:off x="-6153" y="-742"/>
            <a:ext cx="9156180" cy="573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0.png"/>
          <p:cNvPicPr>
            <a:picLocks noChangeAspect="1"/>
          </p:cNvPicPr>
          <p:nvPr/>
        </p:nvPicPr>
        <p:blipFill>
          <a:blip r:embed="rId3">
            <a:extLst/>
          </a:blip>
          <a:srcRect l="5299" t="11407" b="14133"/>
          <a:stretch>
            <a:fillRect/>
          </a:stretch>
        </p:blipFill>
        <p:spPr>
          <a:xfrm>
            <a:off x="791516" y="4706158"/>
            <a:ext cx="3608815" cy="188832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36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0979" y="4707983"/>
            <a:ext cx="3591379" cy="186747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37" name="Shape 137"/>
          <p:cNvSpPr/>
          <p:nvPr/>
        </p:nvSpPr>
        <p:spPr>
          <a:xfrm>
            <a:off x="395536" y="260646"/>
            <a:ext cx="3312368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000" b="1">
                <a:latin typeface="Tahoma"/>
                <a:ea typeface="Tahoma"/>
                <a:cs typeface="Tahoma"/>
                <a:sym typeface="Tahoma"/>
              </a:defRPr>
            </a:pPr>
            <a:r>
              <a:t>CH-47D MEAO</a:t>
            </a:r>
            <a:br/>
            <a:r>
              <a:rPr sz="2400" b="0"/>
              <a:t>Jun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hinoo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5466"/>
          <a:stretch/>
        </p:blipFill>
        <p:spPr>
          <a:xfrm>
            <a:off x="-193217" y="20262"/>
            <a:ext cx="9361040" cy="7020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5351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Losing one third of the fleet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Losing one third of the fleet</dc:title>
  <dc:creator>Otter, Jason MAJ</dc:creator>
  <cp:lastModifiedBy>Otter, Jason MAJ</cp:lastModifiedBy>
  <cp:revision>3</cp:revision>
  <dcterms:modified xsi:type="dcterms:W3CDTF">2017-08-17T00:32:08Z</dcterms:modified>
</cp:coreProperties>
</file>